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41"/>
  </p:notesMasterIdLst>
  <p:sldIdLst>
    <p:sldId id="270" r:id="rId12"/>
    <p:sldId id="262" r:id="rId13"/>
    <p:sldId id="272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73" r:id="rId22"/>
    <p:sldId id="284" r:id="rId23"/>
    <p:sldId id="282" r:id="rId24"/>
    <p:sldId id="285" r:id="rId25"/>
    <p:sldId id="296" r:id="rId26"/>
    <p:sldId id="311" r:id="rId27"/>
    <p:sldId id="312" r:id="rId28"/>
    <p:sldId id="313" r:id="rId29"/>
    <p:sldId id="314" r:id="rId30"/>
    <p:sldId id="315" r:id="rId31"/>
    <p:sldId id="318" r:id="rId32"/>
    <p:sldId id="316" r:id="rId33"/>
    <p:sldId id="317" r:id="rId34"/>
    <p:sldId id="319" r:id="rId35"/>
    <p:sldId id="283" r:id="rId36"/>
    <p:sldId id="294" r:id="rId37"/>
    <p:sldId id="295" r:id="rId38"/>
    <p:sldId id="271" r:id="rId39"/>
    <p:sldId id="281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72"/>
            <p14:sldId id="287"/>
            <p14:sldId id="288"/>
            <p14:sldId id="289"/>
            <p14:sldId id="290"/>
            <p14:sldId id="291"/>
            <p14:sldId id="292"/>
            <p14:sldId id="293"/>
            <p14:sldId id="273"/>
            <p14:sldId id="284"/>
            <p14:sldId id="282"/>
            <p14:sldId id="285"/>
            <p14:sldId id="296"/>
            <p14:sldId id="311"/>
            <p14:sldId id="312"/>
            <p14:sldId id="313"/>
            <p14:sldId id="314"/>
            <p14:sldId id="315"/>
            <p14:sldId id="318"/>
            <p14:sldId id="316"/>
            <p14:sldId id="317"/>
            <p14:sldId id="319"/>
            <p14:sldId id="283"/>
            <p14:sldId id="294"/>
            <p14:sldId id="295"/>
          </p14:sldIdLst>
        </p14:section>
        <p14:section name="Inhoudelijke slides met beeld" id="{50573DB4-BDBC-9043-827A-C7D0984FFE9C}">
          <p14:sldIdLst>
            <p14:sldId id="271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1" autoAdjust="0"/>
    <p:restoredTop sz="94676"/>
  </p:normalViewPr>
  <p:slideViewPr>
    <p:cSldViewPr snapToGrid="0" snapToObjects="1" showGuides="1">
      <p:cViewPr varScale="1">
        <p:scale>
          <a:sx n="88" d="100"/>
          <a:sy n="88" d="100"/>
        </p:scale>
        <p:origin x="372" y="57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microsoft.com/office/2016/11/relationships/changesInfo" Target="changesInfos/changesInfo1.xml"/><Relationship Id="rId20" Type="http://schemas.openxmlformats.org/officeDocument/2006/relationships/slide" Target="slides/slide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  <pc:docChgLst>
    <pc:chgData name="Thüss RM, Remi" userId="0a54d0de-b609-4555-b731-bb7267ce5668" providerId="ADAL" clId="{2249ADF1-4B22-463A-B80D-AF309292B2FF}"/>
    <pc:docChg chg="undo custSel addSld delSld modSld sldOrd modSection">
      <pc:chgData name="Thüss RM, Remi" userId="0a54d0de-b609-4555-b731-bb7267ce5668" providerId="ADAL" clId="{2249ADF1-4B22-463A-B80D-AF309292B2FF}" dt="2023-06-20T08:20:54.967" v="347"/>
      <pc:docMkLst>
        <pc:docMk/>
      </pc:docMkLst>
      <pc:sldChg chg="addSp delSp modSp mod">
        <pc:chgData name="Thüss RM, Remi" userId="0a54d0de-b609-4555-b731-bb7267ce5668" providerId="ADAL" clId="{2249ADF1-4B22-463A-B80D-AF309292B2FF}" dt="2023-06-19T11:47:21.206" v="282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2249ADF1-4B22-463A-B80D-AF309292B2FF}" dt="2023-06-19T11:47:21.206" v="282" actId="20577"/>
          <ac:spMkLst>
            <pc:docMk/>
            <pc:sldMk cId="1631541359" sldId="262"/>
            <ac:spMk id="6" creationId="{5607DDF2-4BD5-AE44-B338-9D054C7D1C9E}"/>
          </ac:spMkLst>
        </pc:spChg>
        <pc:picChg chg="add del mod">
          <ac:chgData name="Thüss RM, Remi" userId="0a54d0de-b609-4555-b731-bb7267ce5668" providerId="ADAL" clId="{2249ADF1-4B22-463A-B80D-AF309292B2FF}" dt="2023-06-05T13:55:00.719" v="37" actId="478"/>
          <ac:picMkLst>
            <pc:docMk/>
            <pc:sldMk cId="1631541359" sldId="262"/>
            <ac:picMk id="8" creationId="{9057F752-96A6-E06F-0CB9-D47220CCBA4E}"/>
          </ac:picMkLst>
        </pc:picChg>
      </pc:sldChg>
      <pc:sldChg chg="del">
        <pc:chgData name="Thüss RM, Remi" userId="0a54d0de-b609-4555-b731-bb7267ce5668" providerId="ADAL" clId="{2249ADF1-4B22-463A-B80D-AF309292B2FF}" dt="2023-06-05T13:57:27.661" v="40" actId="47"/>
        <pc:sldMkLst>
          <pc:docMk/>
          <pc:sldMk cId="3023644067" sldId="264"/>
        </pc:sldMkLst>
      </pc:sldChg>
      <pc:sldChg chg="delSp modSp add del mod">
        <pc:chgData name="Thüss RM, Remi" userId="0a54d0de-b609-4555-b731-bb7267ce5668" providerId="ADAL" clId="{2249ADF1-4B22-463A-B80D-AF309292B2FF}" dt="2023-06-05T13:56:02.876" v="38" actId="47"/>
        <pc:sldMkLst>
          <pc:docMk/>
          <pc:sldMk cId="208730491" sldId="271"/>
        </pc:sldMkLst>
        <pc:spChg chg="mod">
          <ac:chgData name="Thüss RM, Remi" userId="0a54d0de-b609-4555-b731-bb7267ce5668" providerId="ADAL" clId="{2249ADF1-4B22-463A-B80D-AF309292B2FF}" dt="2023-06-05T13:54:21.677" v="33" actId="20577"/>
          <ac:spMkLst>
            <pc:docMk/>
            <pc:sldMk cId="208730491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2249ADF1-4B22-463A-B80D-AF309292B2FF}" dt="2023-06-05T13:54:27.995" v="35" actId="478"/>
          <ac:spMkLst>
            <pc:docMk/>
            <pc:sldMk cId="208730491" sldId="271"/>
            <ac:spMk id="6" creationId="{5607DDF2-4BD5-AE44-B338-9D054C7D1C9E}"/>
          </ac:spMkLst>
        </pc:spChg>
        <pc:picChg chg="mod">
          <ac:chgData name="Thüss RM, Remi" userId="0a54d0de-b609-4555-b731-bb7267ce5668" providerId="ADAL" clId="{2249ADF1-4B22-463A-B80D-AF309292B2FF}" dt="2023-06-05T13:54:29.826" v="36" actId="1076"/>
          <ac:picMkLst>
            <pc:docMk/>
            <pc:sldMk cId="208730491" sldId="271"/>
            <ac:picMk id="8" creationId="{9057F752-96A6-E06F-0CB9-D47220CCBA4E}"/>
          </ac:picMkLst>
        </pc:picChg>
      </pc:sldChg>
      <pc:sldChg chg="add">
        <pc:chgData name="Thüss RM, Remi" userId="0a54d0de-b609-4555-b731-bb7267ce5668" providerId="ADAL" clId="{2249ADF1-4B22-463A-B80D-AF309292B2FF}" dt="2023-06-05T13:57:25.792" v="39"/>
        <pc:sldMkLst>
          <pc:docMk/>
          <pc:sldMk cId="4271081393" sldId="271"/>
        </pc:sldMkLst>
      </pc:sldChg>
      <pc:sldChg chg="add ord">
        <pc:chgData name="Thüss RM, Remi" userId="0a54d0de-b609-4555-b731-bb7267ce5668" providerId="ADAL" clId="{2249ADF1-4B22-463A-B80D-AF309292B2FF}" dt="2023-06-15T10:28:59.640" v="82"/>
        <pc:sldMkLst>
          <pc:docMk/>
          <pc:sldMk cId="208730491" sldId="272"/>
        </pc:sldMkLst>
      </pc:sldChg>
      <pc:sldChg chg="addSp modSp add mod ord">
        <pc:chgData name="Thüss RM, Remi" userId="0a54d0de-b609-4555-b731-bb7267ce5668" providerId="ADAL" clId="{2249ADF1-4B22-463A-B80D-AF309292B2FF}" dt="2023-06-19T10:55:33.782" v="133" actId="1076"/>
        <pc:sldMkLst>
          <pc:docMk/>
          <pc:sldMk cId="55210359" sldId="273"/>
        </pc:sldMkLst>
        <pc:spChg chg="mod">
          <ac:chgData name="Thüss RM, Remi" userId="0a54d0de-b609-4555-b731-bb7267ce5668" providerId="ADAL" clId="{2249ADF1-4B22-463A-B80D-AF309292B2FF}" dt="2023-06-15T10:23:35.114" v="71" actId="20577"/>
          <ac:spMkLst>
            <pc:docMk/>
            <pc:sldMk cId="55210359" sldId="273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0:51:06.118" v="127"/>
          <ac:spMkLst>
            <pc:docMk/>
            <pc:sldMk cId="55210359" sldId="273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2249ADF1-4B22-463A-B80D-AF309292B2FF}" dt="2023-06-19T10:51:25.542" v="129" actId="1076"/>
          <ac:picMkLst>
            <pc:docMk/>
            <pc:sldMk cId="55210359" sldId="273"/>
            <ac:picMk id="8" creationId="{6EB05829-CBF9-1051-5BA7-F46640422516}"/>
          </ac:picMkLst>
        </pc:picChg>
        <pc:picChg chg="add mod">
          <ac:chgData name="Thüss RM, Remi" userId="0a54d0de-b609-4555-b731-bb7267ce5668" providerId="ADAL" clId="{2249ADF1-4B22-463A-B80D-AF309292B2FF}" dt="2023-06-19T10:55:33.782" v="133" actId="1076"/>
          <ac:picMkLst>
            <pc:docMk/>
            <pc:sldMk cId="55210359" sldId="273"/>
            <ac:picMk id="10" creationId="{1170FFA8-0DCC-B62B-3BC2-D028D337A933}"/>
          </ac:picMkLst>
        </pc:picChg>
      </pc:sldChg>
      <pc:sldChg chg="addSp modSp add mod ord">
        <pc:chgData name="Thüss RM, Remi" userId="0a54d0de-b609-4555-b731-bb7267ce5668" providerId="ADAL" clId="{2249ADF1-4B22-463A-B80D-AF309292B2FF}" dt="2023-06-20T08:20:54.967" v="347"/>
        <pc:sldMkLst>
          <pc:docMk/>
          <pc:sldMk cId="2458484086" sldId="274"/>
        </pc:sldMkLst>
        <pc:spChg chg="mod">
          <ac:chgData name="Thüss RM, Remi" userId="0a54d0de-b609-4555-b731-bb7267ce5668" providerId="ADAL" clId="{2249ADF1-4B22-463A-B80D-AF309292B2FF}" dt="2023-06-15T10:23:42.641" v="79" actId="20577"/>
          <ac:spMkLst>
            <pc:docMk/>
            <pc:sldMk cId="2458484086" sldId="274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0:57:22.853" v="211" actId="20577"/>
          <ac:spMkLst>
            <pc:docMk/>
            <pc:sldMk cId="2458484086" sldId="274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2249ADF1-4B22-463A-B80D-AF309292B2FF}" dt="2023-06-19T10:57:44.720" v="214" actId="1076"/>
          <ac:picMkLst>
            <pc:docMk/>
            <pc:sldMk cId="2458484086" sldId="274"/>
            <ac:picMk id="8" creationId="{656A6157-593D-1967-877B-A8052DB9B161}"/>
          </ac:picMkLst>
        </pc:picChg>
        <pc:picChg chg="add mod">
          <ac:chgData name="Thüss RM, Remi" userId="0a54d0de-b609-4555-b731-bb7267ce5668" providerId="ADAL" clId="{2249ADF1-4B22-463A-B80D-AF309292B2FF}" dt="2023-06-19T10:58:05.270" v="218" actId="1076"/>
          <ac:picMkLst>
            <pc:docMk/>
            <pc:sldMk cId="2458484086" sldId="274"/>
            <ac:picMk id="10" creationId="{ABE08390-39A8-B708-9E71-CB8E36EC6986}"/>
          </ac:picMkLst>
        </pc:picChg>
      </pc:sldChg>
      <pc:sldChg chg="add">
        <pc:chgData name="Thüss RM, Remi" userId="0a54d0de-b609-4555-b731-bb7267ce5668" providerId="ADAL" clId="{2249ADF1-4B22-463A-B80D-AF309292B2FF}" dt="2023-06-15T11:39:00.822" v="83"/>
        <pc:sldMkLst>
          <pc:docMk/>
          <pc:sldMk cId="2742246773" sldId="281"/>
        </pc:sldMkLst>
      </pc:sldChg>
      <pc:sldChg chg="add del">
        <pc:chgData name="Thüss RM, Remi" userId="0a54d0de-b609-4555-b731-bb7267ce5668" providerId="ADAL" clId="{2249ADF1-4B22-463A-B80D-AF309292B2FF}" dt="2023-06-19T11:46:40.130" v="220" actId="47"/>
        <pc:sldMkLst>
          <pc:docMk/>
          <pc:sldMk cId="1844737150" sldId="282"/>
        </pc:sldMkLst>
      </pc:sldChg>
      <pc:sldChg chg="delSp modSp add mod ord">
        <pc:chgData name="Thüss RM, Remi" userId="0a54d0de-b609-4555-b731-bb7267ce5668" providerId="ADAL" clId="{2249ADF1-4B22-463A-B80D-AF309292B2FF}" dt="2023-06-19T11:49:14.451" v="313" actId="20577"/>
        <pc:sldMkLst>
          <pc:docMk/>
          <pc:sldMk cId="3593028741" sldId="282"/>
        </pc:sldMkLst>
        <pc:spChg chg="mod">
          <ac:chgData name="Thüss RM, Remi" userId="0a54d0de-b609-4555-b731-bb7267ce5668" providerId="ADAL" clId="{2249ADF1-4B22-463A-B80D-AF309292B2FF}" dt="2023-06-19T11:47:36.959" v="287" actId="20577"/>
          <ac:spMkLst>
            <pc:docMk/>
            <pc:sldMk cId="3593028741" sldId="282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1:49:14.451" v="313" actId="20577"/>
          <ac:spMkLst>
            <pc:docMk/>
            <pc:sldMk cId="3593028741" sldId="282"/>
            <ac:spMk id="6" creationId="{5607DDF2-4BD5-AE44-B338-9D054C7D1C9E}"/>
          </ac:spMkLst>
        </pc:spChg>
        <pc:picChg chg="del">
          <ac:chgData name="Thüss RM, Remi" userId="0a54d0de-b609-4555-b731-bb7267ce5668" providerId="ADAL" clId="{2249ADF1-4B22-463A-B80D-AF309292B2FF}" dt="2023-06-19T11:47:40.691" v="288" actId="478"/>
          <ac:picMkLst>
            <pc:docMk/>
            <pc:sldMk cId="3593028741" sldId="282"/>
            <ac:picMk id="8" creationId="{6EB05829-CBF9-1051-5BA7-F46640422516}"/>
          </ac:picMkLst>
        </pc:picChg>
        <pc:picChg chg="del">
          <ac:chgData name="Thüss RM, Remi" userId="0a54d0de-b609-4555-b731-bb7267ce5668" providerId="ADAL" clId="{2249ADF1-4B22-463A-B80D-AF309292B2FF}" dt="2023-06-19T11:47:42.386" v="289" actId="478"/>
          <ac:picMkLst>
            <pc:docMk/>
            <pc:sldMk cId="3593028741" sldId="282"/>
            <ac:picMk id="10" creationId="{1170FFA8-0DCC-B62B-3BC2-D028D337A933}"/>
          </ac:picMkLst>
        </pc:picChg>
      </pc:sldChg>
      <pc:sldChg chg="addSp delSp modSp add mod ord">
        <pc:chgData name="Thüss RM, Remi" userId="0a54d0de-b609-4555-b731-bb7267ce5668" providerId="ADAL" clId="{2249ADF1-4B22-463A-B80D-AF309292B2FF}" dt="2023-06-19T12:00:36.850" v="331" actId="1076"/>
        <pc:sldMkLst>
          <pc:docMk/>
          <pc:sldMk cId="15922696" sldId="283"/>
        </pc:sldMkLst>
        <pc:spChg chg="mod">
          <ac:chgData name="Thüss RM, Remi" userId="0a54d0de-b609-4555-b731-bb7267ce5668" providerId="ADAL" clId="{2249ADF1-4B22-463A-B80D-AF309292B2FF}" dt="2023-06-19T11:51:46.084" v="318"/>
          <ac:spMkLst>
            <pc:docMk/>
            <pc:sldMk cId="15922696" sldId="283"/>
            <ac:spMk id="5" creationId="{AF22ADAA-A962-8944-AD14-23A328386956}"/>
          </ac:spMkLst>
        </pc:spChg>
        <pc:spChg chg="del mod">
          <ac:chgData name="Thüss RM, Remi" userId="0a54d0de-b609-4555-b731-bb7267ce5668" providerId="ADAL" clId="{2249ADF1-4B22-463A-B80D-AF309292B2FF}" dt="2023-06-19T11:53:11.294" v="323" actId="22"/>
          <ac:spMkLst>
            <pc:docMk/>
            <pc:sldMk cId="15922696" sldId="283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2249ADF1-4B22-463A-B80D-AF309292B2FF}" dt="2023-06-19T12:00:34.138" v="330" actId="478"/>
          <ac:spMkLst>
            <pc:docMk/>
            <pc:sldMk cId="15922696" sldId="283"/>
            <ac:spMk id="14" creationId="{1BB1265B-C3E0-9B20-37CF-05CE6CB4ED5D}"/>
          </ac:spMkLst>
        </pc:spChg>
        <pc:picChg chg="del">
          <ac:chgData name="Thüss RM, Remi" userId="0a54d0de-b609-4555-b731-bb7267ce5668" providerId="ADAL" clId="{2249ADF1-4B22-463A-B80D-AF309292B2FF}" dt="2023-06-19T11:51:38.171" v="317" actId="478"/>
          <ac:picMkLst>
            <pc:docMk/>
            <pc:sldMk cId="15922696" sldId="283"/>
            <ac:picMk id="8" creationId="{6EB05829-CBF9-1051-5BA7-F46640422516}"/>
          </ac:picMkLst>
        </pc:picChg>
        <pc:picChg chg="add mod">
          <ac:chgData name="Thüss RM, Remi" userId="0a54d0de-b609-4555-b731-bb7267ce5668" providerId="ADAL" clId="{2249ADF1-4B22-463A-B80D-AF309292B2FF}" dt="2023-06-19T12:00:36.850" v="331" actId="1076"/>
          <ac:picMkLst>
            <pc:docMk/>
            <pc:sldMk cId="15922696" sldId="283"/>
            <ac:picMk id="9" creationId="{AA03A0BD-CF41-A2B7-BA25-0C4CCC85560D}"/>
          </ac:picMkLst>
        </pc:picChg>
        <pc:picChg chg="del">
          <ac:chgData name="Thüss RM, Remi" userId="0a54d0de-b609-4555-b731-bb7267ce5668" providerId="ADAL" clId="{2249ADF1-4B22-463A-B80D-AF309292B2FF}" dt="2023-06-19T11:51:38.171" v="317" actId="478"/>
          <ac:picMkLst>
            <pc:docMk/>
            <pc:sldMk cId="15922696" sldId="283"/>
            <ac:picMk id="10" creationId="{1170FFA8-0DCC-B62B-3BC2-D028D337A933}"/>
          </ac:picMkLst>
        </pc:picChg>
        <pc:picChg chg="add del mod ord">
          <ac:chgData name="Thüss RM, Remi" userId="0a54d0de-b609-4555-b731-bb7267ce5668" providerId="ADAL" clId="{2249ADF1-4B22-463A-B80D-AF309292B2FF}" dt="2023-06-19T11:53:18.247" v="326" actId="478"/>
          <ac:picMkLst>
            <pc:docMk/>
            <pc:sldMk cId="15922696" sldId="283"/>
            <ac:picMk id="12" creationId="{854E6C03-E3F3-1C3D-D2A6-2CE0A7DB07A7}"/>
          </ac:picMkLst>
        </pc:picChg>
      </pc:sldChg>
      <pc:sldChg chg="delSp modSp add mod">
        <pc:chgData name="Thüss RM, Remi" userId="0a54d0de-b609-4555-b731-bb7267ce5668" providerId="ADAL" clId="{2249ADF1-4B22-463A-B80D-AF309292B2FF}" dt="2023-06-19T12:00:26.368" v="329" actId="1076"/>
        <pc:sldMkLst>
          <pc:docMk/>
          <pc:sldMk cId="3213522252" sldId="284"/>
        </pc:sldMkLst>
        <pc:picChg chg="del">
          <ac:chgData name="Thüss RM, Remi" userId="0a54d0de-b609-4555-b731-bb7267ce5668" providerId="ADAL" clId="{2249ADF1-4B22-463A-B80D-AF309292B2FF}" dt="2023-06-19T11:53:19.865" v="327" actId="478"/>
          <ac:picMkLst>
            <pc:docMk/>
            <pc:sldMk cId="3213522252" sldId="284"/>
            <ac:picMk id="9" creationId="{AA03A0BD-CF41-A2B7-BA25-0C4CCC85560D}"/>
          </ac:picMkLst>
        </pc:picChg>
        <pc:picChg chg="mod">
          <ac:chgData name="Thüss RM, Remi" userId="0a54d0de-b609-4555-b731-bb7267ce5668" providerId="ADAL" clId="{2249ADF1-4B22-463A-B80D-AF309292B2FF}" dt="2023-06-19T12:00:26.368" v="329" actId="1076"/>
          <ac:picMkLst>
            <pc:docMk/>
            <pc:sldMk cId="3213522252" sldId="284"/>
            <ac:picMk id="12" creationId="{854E6C03-E3F3-1C3D-D2A6-2CE0A7DB07A7}"/>
          </ac:picMkLst>
        </pc:picChg>
      </pc:sldChg>
      <pc:sldChg chg="addSp delSp add mod">
        <pc:chgData name="Thüss RM, Remi" userId="0a54d0de-b609-4555-b731-bb7267ce5668" providerId="ADAL" clId="{2249ADF1-4B22-463A-B80D-AF309292B2FF}" dt="2023-06-19T12:17:40.797" v="343"/>
        <pc:sldMkLst>
          <pc:docMk/>
          <pc:sldMk cId="3245629675" sldId="285"/>
        </pc:sldMkLst>
        <pc:spChg chg="add">
          <ac:chgData name="Thüss RM, Remi" userId="0a54d0de-b609-4555-b731-bb7267ce5668" providerId="ADAL" clId="{2249ADF1-4B22-463A-B80D-AF309292B2FF}" dt="2023-06-19T12:16:46.773" v="342"/>
          <ac:spMkLst>
            <pc:docMk/>
            <pc:sldMk cId="3245629675" sldId="285"/>
            <ac:spMk id="6" creationId="{1508934F-F1B4-0692-4F41-10BFE0A5D3CA}"/>
          </ac:spMkLst>
        </pc:spChg>
        <pc:picChg chg="del">
          <ac:chgData name="Thüss RM, Remi" userId="0a54d0de-b609-4555-b731-bb7267ce5668" providerId="ADAL" clId="{2249ADF1-4B22-463A-B80D-AF309292B2FF}" dt="2023-06-19T12:15:01.518" v="333" actId="478"/>
          <ac:picMkLst>
            <pc:docMk/>
            <pc:sldMk cId="3245629675" sldId="285"/>
            <ac:picMk id="9" creationId="{AA03A0BD-CF41-A2B7-BA25-0C4CCC85560D}"/>
          </ac:picMkLst>
        </pc:picChg>
        <pc:picChg chg="add del">
          <ac:chgData name="Thüss RM, Remi" userId="0a54d0de-b609-4555-b731-bb7267ce5668" providerId="ADAL" clId="{2249ADF1-4B22-463A-B80D-AF309292B2FF}" dt="2023-06-19T12:16:44.133" v="341" actId="478"/>
          <ac:picMkLst>
            <pc:docMk/>
            <pc:sldMk cId="3245629675" sldId="285"/>
            <ac:picMk id="1026" creationId="{7E76A659-4D23-3296-E97B-14810354C07B}"/>
          </ac:picMkLst>
        </pc:picChg>
        <pc:picChg chg="add">
          <ac:chgData name="Thüss RM, Remi" userId="0a54d0de-b609-4555-b731-bb7267ce5668" providerId="ADAL" clId="{2249ADF1-4B22-463A-B80D-AF309292B2FF}" dt="2023-06-19T12:17:40.797" v="343"/>
          <ac:picMkLst>
            <pc:docMk/>
            <pc:sldMk cId="3245629675" sldId="285"/>
            <ac:picMk id="1030" creationId="{D4DC61F3-5792-5750-4FE3-57C7A641018C}"/>
          </ac:picMkLst>
        </pc:picChg>
      </pc:sldChg>
      <pc:sldChg chg="add del">
        <pc:chgData name="Thüss RM, Remi" userId="0a54d0de-b609-4555-b731-bb7267ce5668" providerId="ADAL" clId="{2249ADF1-4B22-463A-B80D-AF309292B2FF}" dt="2023-06-19T12:15:02.579" v="335"/>
        <pc:sldMkLst>
          <pc:docMk/>
          <pc:sldMk cId="104259808" sldId="286"/>
        </pc:sldMkLst>
      </pc:sldChg>
      <pc:sldChg chg="add del">
        <pc:chgData name="Thüss RM, Remi" userId="0a54d0de-b609-4555-b731-bb7267ce5668" providerId="ADAL" clId="{2249ADF1-4B22-463A-B80D-AF309292B2FF}" dt="2023-06-19T12:15:08.686" v="337"/>
        <pc:sldMkLst>
          <pc:docMk/>
          <pc:sldMk cId="1880064106" sldId="286"/>
        </pc:sldMkLst>
      </pc:sldChg>
      <pc:sldChg chg="add del">
        <pc:chgData name="Thüss RM, Remi" userId="0a54d0de-b609-4555-b731-bb7267ce5668" providerId="ADAL" clId="{2249ADF1-4B22-463A-B80D-AF309292B2FF}" dt="2023-06-19T12:15:49.714" v="339"/>
        <pc:sldMkLst>
          <pc:docMk/>
          <pc:sldMk cId="3924370790" sldId="286"/>
        </pc:sldMkLst>
      </pc:sldChg>
    </pc:docChg>
  </pc:docChgLst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326FCE09-E51B-458F-BFC2-28FC736404DE}"/>
    <pc:docChg chg="custSel modSld">
      <pc:chgData name="Thüss RM, Remi" userId="0a54d0de-b609-4555-b731-bb7267ce5668" providerId="ADAL" clId="{326FCE09-E51B-458F-BFC2-28FC736404DE}" dt="2023-12-07T16:05:03.985" v="59" actId="20577"/>
      <pc:docMkLst>
        <pc:docMk/>
      </pc:docMkLst>
      <pc:sldChg chg="modSp mod">
        <pc:chgData name="Thüss RM, Remi" userId="0a54d0de-b609-4555-b731-bb7267ce5668" providerId="ADAL" clId="{326FCE09-E51B-458F-BFC2-28FC736404DE}" dt="2023-12-07T16:05:03.985" v="59" actId="20577"/>
        <pc:sldMkLst>
          <pc:docMk/>
          <pc:sldMk cId="4088343165" sldId="283"/>
        </pc:sldMkLst>
        <pc:spChg chg="mod">
          <ac:chgData name="Thüss RM, Remi" userId="0a54d0de-b609-4555-b731-bb7267ce5668" providerId="ADAL" clId="{326FCE09-E51B-458F-BFC2-28FC736404DE}" dt="2023-12-07T16:05:03.985" v="59" actId="20577"/>
          <ac:spMkLst>
            <pc:docMk/>
            <pc:sldMk cId="4088343165" sldId="283"/>
            <ac:spMk id="6" creationId="{5607DDF2-4BD5-AE44-B338-9D054C7D1C9E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440A2C61-AA81-466B-96D4-58272DADD702}"/>
    <pc:docChg chg="undo custSel modSld">
      <pc:chgData name="Thüss RM, Remi" userId="0a54d0de-b609-4555-b731-bb7267ce5668" providerId="ADAL" clId="{440A2C61-AA81-466B-96D4-58272DADD702}" dt="2023-07-11T10:55:02.536" v="99" actId="115"/>
      <pc:docMkLst>
        <pc:docMk/>
      </pc:docMkLst>
      <pc:sldChg chg="addSp modSp mod">
        <pc:chgData name="Thüss RM, Remi" userId="0a54d0de-b609-4555-b731-bb7267ce5668" providerId="ADAL" clId="{440A2C61-AA81-466B-96D4-58272DADD702}" dt="2023-07-11T10:55:02.536" v="99" actId="115"/>
        <pc:sldMkLst>
          <pc:docMk/>
          <pc:sldMk cId="4271081393" sldId="271"/>
        </pc:sldMkLst>
        <pc:spChg chg="mod">
          <ac:chgData name="Thüss RM, Remi" userId="0a54d0de-b609-4555-b731-bb7267ce5668" providerId="ADAL" clId="{440A2C61-AA81-466B-96D4-58272DADD702}" dt="2023-07-11T10:51:01.446" v="5" actId="1076"/>
          <ac:spMkLst>
            <pc:docMk/>
            <pc:sldMk cId="4271081393" sldId="271"/>
            <ac:spMk id="2" creationId="{A7A19D3A-C8E7-E574-96D9-68FF9E823D0A}"/>
          </ac:spMkLst>
        </pc:spChg>
        <pc:spChg chg="add mod ord">
          <ac:chgData name="Thüss RM, Remi" userId="0a54d0de-b609-4555-b731-bb7267ce5668" providerId="ADAL" clId="{440A2C61-AA81-466B-96D4-58272DADD702}" dt="2023-07-11T10:55:02.536" v="99" actId="115"/>
          <ac:spMkLst>
            <pc:docMk/>
            <pc:sldMk cId="4271081393" sldId="271"/>
            <ac:spMk id="6" creationId="{ABB2F3BC-D285-179D-4E1E-C826112C9E51}"/>
          </ac:spMkLst>
        </pc:spChg>
        <pc:picChg chg="mod">
          <ac:chgData name="Thüss RM, Remi" userId="0a54d0de-b609-4555-b731-bb7267ce5668" providerId="ADAL" clId="{440A2C61-AA81-466B-96D4-58272DADD702}" dt="2023-07-11T10:51:01.446" v="5" actId="1076"/>
          <ac:picMkLst>
            <pc:docMk/>
            <pc:sldMk cId="4271081393" sldId="271"/>
            <ac:picMk id="4" creationId="{9AF0BE3A-6954-6CCC-5CC9-8337C2DF91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19-12-2024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19-12-2024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19-12-2024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19-12-2024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19-12-2024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19-12-2024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19-12-2024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nzKy9GY12yo&amp;t=2s&amp;ab_channel=blondiebyte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-tb.nl/class/week05/oefening_visualiseren.html" TargetMode="Externa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-tb.nl/class/week07/week07_summary.html" TargetMode="Externa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5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Deze 2 stukjes code: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>
              <a:solidFill>
                <a:srgbClr val="92D050"/>
              </a:solidFill>
            </a:endParaRPr>
          </a:p>
          <a:p>
            <a:pPr marL="0" indent="0" algn="ctr">
              <a:buNone/>
            </a:pPr>
            <a:r>
              <a:rPr lang="en-GB" dirty="0" err="1">
                <a:solidFill>
                  <a:srgbClr val="92D050"/>
                </a:solidFill>
              </a:rPr>
              <a:t>Geven</a:t>
            </a:r>
            <a:r>
              <a:rPr lang="en-GB" dirty="0">
                <a:solidFill>
                  <a:srgbClr val="92D050"/>
                </a:solidFill>
              </a:rPr>
              <a:t> </a:t>
            </a:r>
            <a:r>
              <a:rPr lang="en-GB" dirty="0" err="1">
                <a:solidFill>
                  <a:srgbClr val="92D050"/>
                </a:solidFill>
              </a:rPr>
              <a:t>hetzelfde</a:t>
            </a:r>
            <a:r>
              <a:rPr lang="en-GB" dirty="0">
                <a:solidFill>
                  <a:srgbClr val="92D050"/>
                </a:solidFill>
              </a:rPr>
              <a:t> </a:t>
            </a:r>
            <a:r>
              <a:rPr lang="en-GB" dirty="0" err="1">
                <a:solidFill>
                  <a:srgbClr val="92D050"/>
                </a:solidFill>
              </a:rPr>
              <a:t>resultaat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>
                <a:solidFill>
                  <a:srgbClr val="FF0000"/>
                </a:solidFill>
              </a:rPr>
              <a:t>Geven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niet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hetzelfde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resultaat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2B7F8-80A7-B63F-219E-8404E044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55" y="300731"/>
            <a:ext cx="2857500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BB845A-5763-A49D-E677-74BF3192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67" y="937443"/>
            <a:ext cx="27336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3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Matplotlib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Python library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visualisaties</a:t>
            </a:r>
            <a:endParaRPr lang="en-GB" dirty="0"/>
          </a:p>
          <a:p>
            <a:r>
              <a:rPr lang="en-GB" dirty="0">
                <a:hlinkClick r:id="rId2"/>
              </a:rPr>
              <a:t>https://www.youtube.com/watch?v=nzKy9GY12yo&amp;t=2s&amp;ab_channel=blondiebytes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B05829-CBF9-1051-5BA7-F4664042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728" y="3206750"/>
            <a:ext cx="4936272" cy="2871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0FFA8-0DCC-B62B-3BC2-D028D337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472" y="3037050"/>
            <a:ext cx="4224218" cy="321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Matplotlib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33E4CA5-2A04-39E6-19E4-BACFA08AE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46239"/>
            <a:ext cx="4987775" cy="39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AFBCD7D-E1B2-BC7A-028E-8ACF4F5C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1646239"/>
            <a:ext cx="2235204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CFE0CAE-76DD-D204-6B70-401AF24BE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3771005"/>
            <a:ext cx="2235205" cy="17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5CED692D-DF60-4FF1-8FA1-AC06EC7E8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4" y="1646239"/>
            <a:ext cx="2199022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2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Seaborn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visualisaties</a:t>
            </a:r>
            <a:r>
              <a:rPr lang="en-GB" dirty="0"/>
              <a:t> in </a:t>
            </a:r>
            <a:r>
              <a:rPr lang="en-GB" dirty="0" err="1"/>
              <a:t>combinatie</a:t>
            </a:r>
            <a:r>
              <a:rPr lang="en-GB" dirty="0"/>
              <a:t> met </a:t>
            </a:r>
            <a:r>
              <a:rPr lang="en-GB" dirty="0" err="1"/>
              <a:t>dataframes</a:t>
            </a:r>
            <a:r>
              <a:rPr lang="en-GB" dirty="0"/>
              <a:t>.</a:t>
            </a:r>
          </a:p>
          <a:p>
            <a:r>
              <a:rPr lang="en-GB" dirty="0" err="1"/>
              <a:t>Gebasseerd</a:t>
            </a:r>
            <a:r>
              <a:rPr lang="en-GB" dirty="0"/>
              <a:t> op Matplotlib.</a:t>
            </a:r>
          </a:p>
          <a:p>
            <a:r>
              <a:rPr lang="en-GB" dirty="0"/>
              <a:t>Meer </a:t>
            </a:r>
            <a:r>
              <a:rPr lang="en-GB" dirty="0" err="1"/>
              <a:t>mogelijkheden</a:t>
            </a:r>
            <a:r>
              <a:rPr lang="en-GB" dirty="0"/>
              <a:t>,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moeilijker</a:t>
            </a:r>
            <a:r>
              <a:rPr lang="en-GB" dirty="0"/>
              <a:t>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leren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A6157-593D-1967-877B-A8052DB9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61" y="3423559"/>
            <a:ext cx="3333750" cy="2686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E08390-39A8-B708-9E71-CB8E36EC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690" y="3423559"/>
            <a:ext cx="35109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7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Seaborn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2838F5F-52A4-C89F-844C-D4E4CBDD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22" y="4252090"/>
            <a:ext cx="561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CDC25-D642-39EE-70DC-C55BA3C9B221}"/>
              </a:ext>
            </a:extLst>
          </p:cNvPr>
          <p:cNvSpPr txBox="1"/>
          <p:nvPr/>
        </p:nvSpPr>
        <p:spPr>
          <a:xfrm rot="16200000">
            <a:off x="1885055" y="2471563"/>
            <a:ext cx="1388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Age Group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05CEA-CAD3-3D2A-0EBF-1ABF7171B3BE}"/>
              </a:ext>
            </a:extLst>
          </p:cNvPr>
          <p:cNvSpPr txBox="1"/>
          <p:nvPr/>
        </p:nvSpPr>
        <p:spPr>
          <a:xfrm rot="16200000">
            <a:off x="1524105" y="4833799"/>
            <a:ext cx="2017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Run time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2:50:00 – 3:10:00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E5E177-AE6F-0E8E-D16D-1A52264D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7" y="1825625"/>
            <a:ext cx="5657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7305D-CAF3-4B34-9A65-C4B313A5E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0E75626-A81B-B829-379E-B3357804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57FBEBC-0DA7-F393-17CB-14703265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28B210-61BA-42CA-D8AB-D282037A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B2E0992-5B3F-1DAB-847A-3D803368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6443D14-852E-6D05-4279-905AC2420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1191043" cy="3092604"/>
          </a:xfrm>
        </p:spPr>
        <p:txBody>
          <a:bodyPr>
            <a:normAutofit/>
          </a:bodyPr>
          <a:lstStyle/>
          <a:p>
            <a:r>
              <a:rPr lang="en-GB" sz="2600" dirty="0" err="1"/>
              <a:t>Kies</a:t>
            </a:r>
            <a:r>
              <a:rPr lang="en-GB" sz="2600" dirty="0"/>
              <a:t> Matplotlib of Seaborn</a:t>
            </a:r>
          </a:p>
          <a:p>
            <a:r>
              <a:rPr lang="en-GB" sz="2600" dirty="0"/>
              <a:t>Open </a:t>
            </a:r>
            <a:r>
              <a:rPr lang="en-GB" sz="2600" dirty="0" err="1"/>
              <a:t>een</a:t>
            </a:r>
            <a:r>
              <a:rPr lang="en-GB" sz="2600" dirty="0"/>
              <a:t> Google </a:t>
            </a:r>
            <a:r>
              <a:rPr lang="en-GB" sz="2600" dirty="0" err="1"/>
              <a:t>Colab</a:t>
            </a:r>
            <a:r>
              <a:rPr lang="en-GB" sz="2600" dirty="0"/>
              <a:t> </a:t>
            </a:r>
            <a:r>
              <a:rPr lang="en-GB" sz="2600" dirty="0" err="1"/>
              <a:t>bestand</a:t>
            </a:r>
            <a:endParaRPr lang="en-GB" sz="2600" dirty="0"/>
          </a:p>
          <a:p>
            <a:r>
              <a:rPr lang="en-GB" sz="2600" dirty="0"/>
              <a:t>Maak twee </a:t>
            </a:r>
            <a:r>
              <a:rPr lang="en-GB" sz="2600" dirty="0" err="1"/>
              <a:t>lijsten</a:t>
            </a:r>
            <a:r>
              <a:rPr lang="en-GB" sz="2600" dirty="0"/>
              <a:t> (lists):</a:t>
            </a:r>
          </a:p>
          <a:p>
            <a:pPr lvl="1"/>
            <a:r>
              <a:rPr lang="en-GB" sz="2200" dirty="0" err="1"/>
              <a:t>Lijst</a:t>
            </a:r>
            <a:r>
              <a:rPr lang="en-GB" sz="2200" dirty="0"/>
              <a:t> 1: </a:t>
            </a:r>
            <a:r>
              <a:rPr lang="en-GB" sz="2200" dirty="0" err="1"/>
              <a:t>Een</a:t>
            </a:r>
            <a:r>
              <a:rPr lang="en-GB" sz="2200" dirty="0"/>
              <a:t> </a:t>
            </a:r>
            <a:r>
              <a:rPr lang="en-GB" sz="2200" dirty="0" err="1"/>
              <a:t>lijst</a:t>
            </a:r>
            <a:r>
              <a:rPr lang="en-GB" sz="2200" dirty="0"/>
              <a:t> met </a:t>
            </a:r>
            <a:r>
              <a:rPr lang="en-GB" sz="2200" dirty="0" err="1"/>
              <a:t>kledingmerken</a:t>
            </a:r>
            <a:endParaRPr lang="en-GB" sz="2200" dirty="0"/>
          </a:p>
          <a:p>
            <a:pPr lvl="1"/>
            <a:r>
              <a:rPr lang="en-GB" sz="2200" dirty="0" err="1"/>
              <a:t>Lijst</a:t>
            </a:r>
            <a:r>
              <a:rPr lang="en-GB" sz="2200" dirty="0"/>
              <a:t> 2: </a:t>
            </a:r>
            <a:r>
              <a:rPr lang="en-GB" sz="2200" dirty="0" err="1"/>
              <a:t>Een</a:t>
            </a:r>
            <a:r>
              <a:rPr lang="en-GB" sz="2200" dirty="0"/>
              <a:t> </a:t>
            </a:r>
            <a:r>
              <a:rPr lang="en-GB" sz="2200" dirty="0" err="1"/>
              <a:t>lijst</a:t>
            </a:r>
            <a:r>
              <a:rPr lang="en-GB" sz="2200" dirty="0"/>
              <a:t> met het </a:t>
            </a:r>
            <a:r>
              <a:rPr lang="en-GB" sz="2200" dirty="0" err="1"/>
              <a:t>cijfer</a:t>
            </a:r>
            <a:r>
              <a:rPr lang="en-GB" sz="2200" dirty="0"/>
              <a:t> </a:t>
            </a:r>
            <a:r>
              <a:rPr lang="en-GB" sz="2200" dirty="0" err="1"/>
              <a:t>dat</a:t>
            </a:r>
            <a:r>
              <a:rPr lang="en-GB" sz="2200" dirty="0"/>
              <a:t> je </a:t>
            </a:r>
            <a:r>
              <a:rPr lang="en-GB" sz="2200" dirty="0" err="1"/>
              <a:t>dit</a:t>
            </a:r>
            <a:r>
              <a:rPr lang="en-GB" sz="2200" dirty="0"/>
              <a:t> merk </a:t>
            </a:r>
            <a:r>
              <a:rPr lang="en-GB" sz="2200" dirty="0" err="1"/>
              <a:t>geeft</a:t>
            </a:r>
            <a:r>
              <a:rPr lang="en-GB" sz="2200" dirty="0"/>
              <a:t> op </a:t>
            </a:r>
            <a:r>
              <a:rPr lang="en-GB" sz="2200" dirty="0" err="1"/>
              <a:t>een</a:t>
            </a:r>
            <a:r>
              <a:rPr lang="en-GB" sz="2200" dirty="0"/>
              <a:t> </a:t>
            </a:r>
            <a:r>
              <a:rPr lang="en-GB" sz="2200" dirty="0" err="1"/>
              <a:t>schaal</a:t>
            </a:r>
            <a:r>
              <a:rPr lang="en-GB" sz="2200" dirty="0"/>
              <a:t> van 1 tot 10.</a:t>
            </a:r>
          </a:p>
          <a:p>
            <a:r>
              <a:rPr lang="en-GB" sz="2600" dirty="0" err="1"/>
              <a:t>Visualiseer</a:t>
            </a:r>
            <a:r>
              <a:rPr lang="en-GB" sz="2600" dirty="0"/>
              <a:t> de twee </a:t>
            </a:r>
            <a:r>
              <a:rPr lang="en-GB" sz="2600" dirty="0" err="1"/>
              <a:t>lijsten</a:t>
            </a:r>
            <a:r>
              <a:rPr lang="en-GB" sz="2600" dirty="0"/>
              <a:t> in </a:t>
            </a:r>
            <a:r>
              <a:rPr lang="en-GB" sz="2600" dirty="0" err="1"/>
              <a:t>een</a:t>
            </a:r>
            <a:r>
              <a:rPr lang="en-GB" sz="2600" dirty="0"/>
              <a:t> </a:t>
            </a:r>
            <a:r>
              <a:rPr lang="en-GB" sz="2600" dirty="0" err="1"/>
              <a:t>barplot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4946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52196-DF53-228E-E138-E5AA370A3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60C5DC1-5E0A-C8DE-0BF8-D22234D3E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3BCAE24-123D-CB5B-2253-640C131F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AA6E155-A740-4D52-3816-E3F9E8F1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7F71345D-2144-CF30-E94D-7B2CC25A7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r>
              <a:rPr lang="en-GB" sz="4400" b="1" dirty="0"/>
              <a:t>Hoe </a:t>
            </a:r>
            <a:r>
              <a:rPr lang="en-GB" sz="4400" b="1" dirty="0" err="1"/>
              <a:t>kunnen</a:t>
            </a:r>
            <a:r>
              <a:rPr lang="en-GB" sz="4400" b="1" dirty="0"/>
              <a:t> we </a:t>
            </a:r>
            <a:r>
              <a:rPr lang="en-GB" sz="4400" b="1" dirty="0" err="1"/>
              <a:t>tekstuele</a:t>
            </a:r>
            <a:r>
              <a:rPr lang="en-GB" sz="4400" b="1" dirty="0"/>
              <a:t> data </a:t>
            </a:r>
            <a:r>
              <a:rPr lang="en-GB" sz="4400" b="1" dirty="0" err="1"/>
              <a:t>inzichtelijk</a:t>
            </a:r>
            <a:r>
              <a:rPr lang="en-GB" sz="4400" b="1" dirty="0"/>
              <a:t> </a:t>
            </a:r>
            <a:r>
              <a:rPr lang="en-GB" sz="4400" b="1" dirty="0" err="1"/>
              <a:t>maken</a:t>
            </a:r>
            <a:r>
              <a:rPr lang="en-GB" sz="4400" b="1" dirty="0"/>
              <a:t>?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BDD1E82-6657-DC6D-9132-5E7B29D6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34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3F843-4E11-9BE6-C4AC-2EF4877F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CFB80A-377B-DE31-85E9-3770561FB9FF}"/>
              </a:ext>
            </a:extLst>
          </p:cNvPr>
          <p:cNvSpPr/>
          <p:nvPr/>
        </p:nvSpPr>
        <p:spPr>
          <a:xfrm>
            <a:off x="4358763" y="2357846"/>
            <a:ext cx="3746740" cy="1993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8D2044F-BEB9-1CC2-4EC0-D90F1A296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D87A696-329D-6510-2BC3-4277F1EB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CC0676-DE10-2552-F35F-A660DA6E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488A420-8B6D-FAF4-A4B2-D86ED3A7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Visualiseren</a:t>
            </a:r>
            <a:r>
              <a:rPr lang="en-GB" dirty="0"/>
              <a:t> van </a:t>
            </a:r>
            <a:r>
              <a:rPr lang="en-GB" dirty="0" err="1"/>
              <a:t>tekstuele</a:t>
            </a:r>
            <a:r>
              <a:rPr lang="en-GB" dirty="0"/>
              <a:t> data</a:t>
            </a:r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9B9076B8-C27D-E169-E850-0B8480CA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1191043" cy="3092604"/>
          </a:xfrm>
        </p:spPr>
        <p:txBody>
          <a:bodyPr>
            <a:normAutofit/>
          </a:bodyPr>
          <a:lstStyle/>
          <a:p>
            <a:r>
              <a:rPr lang="en-GB" sz="2600" dirty="0" err="1"/>
              <a:t>Een</a:t>
            </a:r>
            <a:r>
              <a:rPr lang="en-GB" sz="2600" dirty="0"/>
              <a:t> </a:t>
            </a:r>
            <a:r>
              <a:rPr lang="en-GB" sz="2600" dirty="0" err="1"/>
              <a:t>wijd</a:t>
            </a:r>
            <a:r>
              <a:rPr lang="en-GB" sz="2600" dirty="0"/>
              <a:t> pallet </a:t>
            </a:r>
            <a:r>
              <a:rPr lang="en-GB" sz="2600" dirty="0" err="1"/>
              <a:t>aan</a:t>
            </a:r>
            <a:r>
              <a:rPr lang="en-GB" sz="2600" dirty="0"/>
              <a:t> </a:t>
            </a:r>
            <a:r>
              <a:rPr lang="en-GB" sz="2600" dirty="0" err="1"/>
              <a:t>mogelijkheden</a:t>
            </a:r>
            <a:r>
              <a:rPr lang="en-GB" sz="2600" dirty="0"/>
              <a:t>!</a:t>
            </a:r>
          </a:p>
        </p:txBody>
      </p:sp>
      <p:pic>
        <p:nvPicPr>
          <p:cNvPr id="1026" name="Picture 2" descr="Create Engaging Word Cloud Visualizations from Your Research - Nan Xiao | 肖楠">
            <a:extLst>
              <a:ext uri="{FF2B5EF4-FFF2-40B4-BE49-F238E27FC236}">
                <a16:creationId xmlns:a16="http://schemas.microsoft.com/office/drawing/2014/main" id="{ACF74D4B-637F-4697-7D35-8FCD1B1B0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7" y="2649550"/>
            <a:ext cx="3084224" cy="188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heatmap diagram shows TF-IDF values of the top 30 terms mentioned... |  Download Scientific Diagram">
            <a:extLst>
              <a:ext uri="{FF2B5EF4-FFF2-40B4-BE49-F238E27FC236}">
                <a16:creationId xmlns:a16="http://schemas.microsoft.com/office/drawing/2014/main" id="{9C93657A-FCD7-97AC-999A-F142C0D2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80" y="4551888"/>
            <a:ext cx="3823879" cy="177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d an N-Gram Text Analyzer for SEO using Python | Python SEO">
            <a:extLst>
              <a:ext uri="{FF2B5EF4-FFF2-40B4-BE49-F238E27FC236}">
                <a16:creationId xmlns:a16="http://schemas.microsoft.com/office/drawing/2014/main" id="{2E4F4E8E-BA12-D129-26CF-1CD2850A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2852055"/>
            <a:ext cx="38766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coding Emotions Using Text Data: Natural Language Processing for Sentiment  Analysis">
            <a:extLst>
              <a:ext uri="{FF2B5EF4-FFF2-40B4-BE49-F238E27FC236}">
                <a16:creationId xmlns:a16="http://schemas.microsoft.com/office/drawing/2014/main" id="{A73184FC-C1D3-9C95-1C46-F02E59E32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97" y="2558221"/>
            <a:ext cx="3286124" cy="162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89759A4-7C87-6559-6BB0-58F88B211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818" y="4218605"/>
            <a:ext cx="3708626" cy="221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61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4304F-D49A-E54E-0A4F-3B7A9D332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FC50F4E-FCB8-7E1D-1242-9170394F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8271F44-A479-477C-D922-F24BA8DF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B4B83B-6F85-6F3E-5D91-41E265A7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C9A2763-3558-7EF6-803E-C533A15D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Visualiseren</a:t>
            </a:r>
            <a:r>
              <a:rPr lang="en-GB" dirty="0"/>
              <a:t> van </a:t>
            </a:r>
            <a:r>
              <a:rPr lang="en-GB" dirty="0" err="1"/>
              <a:t>tekstuele</a:t>
            </a:r>
            <a:r>
              <a:rPr lang="en-GB" dirty="0"/>
              <a:t> data</a:t>
            </a:r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87AA9697-D6A2-11FB-5843-440AD67E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1191043" cy="4052660"/>
          </a:xfrm>
        </p:spPr>
        <p:txBody>
          <a:bodyPr>
            <a:normAutofit/>
          </a:bodyPr>
          <a:lstStyle/>
          <a:p>
            <a:r>
              <a:rPr lang="en-GB" sz="2600" dirty="0"/>
              <a:t>Document length</a:t>
            </a:r>
          </a:p>
          <a:p>
            <a:r>
              <a:rPr lang="en-GB" sz="2600" dirty="0"/>
              <a:t>Word length</a:t>
            </a:r>
          </a:p>
          <a:p>
            <a:r>
              <a:rPr lang="en-GB" sz="2600" dirty="0"/>
              <a:t>Sentiment analysis</a:t>
            </a:r>
          </a:p>
          <a:p>
            <a:r>
              <a:rPr lang="en-GB" sz="2600" dirty="0" err="1"/>
              <a:t>Wordcloud</a:t>
            </a:r>
            <a:endParaRPr lang="en-GB" sz="2600" dirty="0"/>
          </a:p>
          <a:p>
            <a:r>
              <a:rPr lang="en-GB" sz="2600" dirty="0"/>
              <a:t>POS-tagging</a:t>
            </a:r>
          </a:p>
          <a:p>
            <a:r>
              <a:rPr lang="en-GB" sz="2600" dirty="0"/>
              <a:t>NER</a:t>
            </a:r>
          </a:p>
          <a:p>
            <a:r>
              <a:rPr lang="en-GB" sz="2600" dirty="0"/>
              <a:t>Bi-grams/tri-grams</a:t>
            </a:r>
          </a:p>
          <a:p>
            <a:r>
              <a:rPr lang="en-GB" sz="2600" dirty="0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397933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Matplotlib</a:t>
            </a:r>
          </a:p>
          <a:p>
            <a:r>
              <a:rPr lang="en-GB" dirty="0"/>
              <a:t>Seaborn</a:t>
            </a:r>
          </a:p>
          <a:p>
            <a:r>
              <a:rPr lang="en-GB" dirty="0" err="1"/>
              <a:t>Visualiseren</a:t>
            </a:r>
            <a:r>
              <a:rPr lang="en-GB" dirty="0"/>
              <a:t> van </a:t>
            </a:r>
            <a:r>
              <a:rPr lang="en-GB" dirty="0" err="1"/>
              <a:t>tekstuele</a:t>
            </a:r>
            <a:r>
              <a:rPr lang="en-GB" dirty="0"/>
              <a:t> data</a:t>
            </a:r>
          </a:p>
          <a:p>
            <a:r>
              <a:rPr lang="en-GB" dirty="0"/>
              <a:t>De </a:t>
            </a:r>
            <a:r>
              <a:rPr lang="en-GB" dirty="0" err="1"/>
              <a:t>eindopdracht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8F834-86B3-0449-ACF9-7EA53CB69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D0CE30A-E4E6-0C06-A612-99679EBA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822416C-86EC-6C96-2928-252507654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F39ECF0-94A6-467F-F306-7ED5A2F6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9CC3C4-3E6C-F091-B5D4-67C3CA82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Visualiseren</a:t>
            </a:r>
            <a:r>
              <a:rPr lang="en-GB" dirty="0"/>
              <a:t> van </a:t>
            </a:r>
            <a:r>
              <a:rPr lang="en-GB" dirty="0" err="1"/>
              <a:t>tekstuele</a:t>
            </a:r>
            <a:r>
              <a:rPr lang="en-GB" dirty="0"/>
              <a:t>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AA336-D198-C5B6-A467-FA8F6FD0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6" y="2676152"/>
            <a:ext cx="6299584" cy="269473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6B9A992-EF8D-CEA6-5473-AE54B8F09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584" y="2747169"/>
            <a:ext cx="49053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756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7EADA-33FF-8BA4-3718-BF5C3C18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BB36BB9-3492-B142-C1D5-D80C318B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348D7FB-92AE-4F99-4B06-86613F76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F5B94A9-2286-11DF-0AAB-F92C7555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7B3BE2-F6B0-F4C7-9E3E-49920B63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Visualiseren</a:t>
            </a:r>
            <a:r>
              <a:rPr lang="en-GB" dirty="0"/>
              <a:t> van </a:t>
            </a:r>
            <a:r>
              <a:rPr lang="en-GB" dirty="0" err="1"/>
              <a:t>tekstuele</a:t>
            </a:r>
            <a:r>
              <a:rPr lang="en-GB" dirty="0"/>
              <a:t>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E6C4DA-AC6B-42B1-A1E1-AEC6D188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6541"/>
            <a:ext cx="4978074" cy="310327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15532FE-10B8-0CFB-4731-BD9F28620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62" y="2168432"/>
            <a:ext cx="4256312" cy="336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84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FF948-3D1E-088B-218C-6992007EB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DE00B2F-01ED-18C4-DB6C-ABE186FD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931D014-C5CE-3995-5915-69D15C26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CB7262-9B91-8542-52AC-A3C3AA92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6B1181-3C4A-EC4C-6AF4-FF736609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Visualiseren</a:t>
            </a:r>
            <a:r>
              <a:rPr lang="en-GB" dirty="0"/>
              <a:t> van </a:t>
            </a:r>
            <a:r>
              <a:rPr lang="en-GB" dirty="0" err="1"/>
              <a:t>tekstuele</a:t>
            </a:r>
            <a:r>
              <a:rPr lang="en-GB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2A9F4-BE9F-2D67-B781-933D88E6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2101"/>
            <a:ext cx="5902234" cy="35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9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151A2-45BB-2689-0008-FA4881C34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A2888B6-09A5-735A-DECA-1F2F49EE3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A8AED3C-FC43-5797-253A-93B2B47B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B88D85-E709-1654-E818-BA91A5FC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80E95F-F4D9-48E2-ABED-1C2F1E3E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Visualiseren</a:t>
            </a:r>
            <a:r>
              <a:rPr lang="en-GB" dirty="0"/>
              <a:t> van </a:t>
            </a:r>
            <a:r>
              <a:rPr lang="en-GB" dirty="0" err="1"/>
              <a:t>tekstuele</a:t>
            </a:r>
            <a:r>
              <a:rPr lang="en-GB" dirty="0"/>
              <a:t>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105F7-C25B-8668-0D72-7950F8F0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326"/>
            <a:ext cx="4325925" cy="45426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92A8251-14CE-1843-FC39-AC6E84B31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23" y="1878104"/>
            <a:ext cx="4726577" cy="402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26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25AB6-534C-F91F-70D7-15F4CACD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3B3A513-5C7B-8C9A-A525-9589D1084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839F979-9152-6E9F-C76A-D8C9D9E2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9AB6CC-6CA0-7905-F7DA-F4771D74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D71B31-AFB3-10EC-7CCD-323A9B53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Visualiseren</a:t>
            </a:r>
            <a:r>
              <a:rPr lang="en-GB" dirty="0"/>
              <a:t> van </a:t>
            </a:r>
            <a:r>
              <a:rPr lang="en-GB" dirty="0" err="1"/>
              <a:t>tekstuele</a:t>
            </a:r>
            <a:r>
              <a:rPr lang="en-GB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EEA1A-FAF7-8476-2254-20E1DAE4C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6772"/>
            <a:ext cx="5908034" cy="347798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64DE87E-F546-5B46-4D9E-22326A0BE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1690688"/>
            <a:ext cx="4736379" cy="389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187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1191043" cy="3092604"/>
          </a:xfrm>
        </p:spPr>
        <p:txBody>
          <a:bodyPr>
            <a:normAutofit/>
          </a:bodyPr>
          <a:lstStyle/>
          <a:p>
            <a:r>
              <a:rPr lang="en-GB" sz="2600" dirty="0"/>
              <a:t>In </a:t>
            </a:r>
            <a:r>
              <a:rPr lang="en-GB" sz="2600" dirty="0" err="1"/>
              <a:t>drietallen</a:t>
            </a:r>
            <a:r>
              <a:rPr lang="en-GB" sz="2600" dirty="0"/>
              <a:t> </a:t>
            </a:r>
            <a:r>
              <a:rPr lang="en-GB" sz="2600" dirty="0" err="1"/>
              <a:t>visualiseer</a:t>
            </a:r>
            <a:r>
              <a:rPr lang="en-GB" sz="2600" dirty="0"/>
              <a:t> het dataset (45 </a:t>
            </a:r>
            <a:r>
              <a:rPr lang="en-GB" sz="2600" dirty="0" err="1"/>
              <a:t>minuten</a:t>
            </a:r>
            <a:r>
              <a:rPr lang="en-GB" sz="2600" dirty="0"/>
              <a:t>): </a:t>
            </a:r>
            <a:r>
              <a:rPr lang="en-GB" sz="2600" dirty="0">
                <a:hlinkClick r:id="rId2"/>
              </a:rPr>
              <a:t>https://python-tb.nl/class/week05/oefening_visualiseren.html</a:t>
            </a:r>
            <a:r>
              <a:rPr lang="en-GB" sz="2600" dirty="0"/>
              <a:t> </a:t>
            </a:r>
          </a:p>
          <a:p>
            <a:r>
              <a:rPr lang="en-GB" sz="2600" dirty="0"/>
              <a:t>Na 20 </a:t>
            </a:r>
            <a:r>
              <a:rPr lang="en-GB" sz="2600" dirty="0" err="1"/>
              <a:t>minuten</a:t>
            </a:r>
            <a:r>
              <a:rPr lang="en-GB" sz="2600" dirty="0"/>
              <a:t> </a:t>
            </a:r>
            <a:r>
              <a:rPr lang="en-GB" sz="2600" dirty="0" err="1"/>
              <a:t>een</a:t>
            </a:r>
            <a:r>
              <a:rPr lang="en-GB" sz="2600" dirty="0"/>
              <a:t> check in. Wat </a:t>
            </a:r>
            <a:r>
              <a:rPr lang="en-GB" sz="2600" dirty="0" err="1"/>
              <a:t>heb</a:t>
            </a:r>
            <a:r>
              <a:rPr lang="en-GB" sz="2600" dirty="0"/>
              <a:t> je </a:t>
            </a:r>
            <a:r>
              <a:rPr lang="en-GB" sz="2600" dirty="0" err="1"/>
              <a:t>nodig</a:t>
            </a:r>
            <a:r>
              <a:rPr lang="en-GB" sz="2600" dirty="0"/>
              <a:t>?</a:t>
            </a:r>
          </a:p>
          <a:p>
            <a:r>
              <a:rPr lang="en-GB" sz="2600" dirty="0"/>
              <a:t>Na 45 min: </a:t>
            </a:r>
            <a:r>
              <a:rPr lang="en-GB" sz="2600" dirty="0" err="1"/>
              <a:t>elke</a:t>
            </a:r>
            <a:r>
              <a:rPr lang="en-GB" sz="2600" dirty="0"/>
              <a:t> </a:t>
            </a:r>
            <a:r>
              <a:rPr lang="en-GB" sz="2600" dirty="0" err="1"/>
              <a:t>groep</a:t>
            </a:r>
            <a:r>
              <a:rPr lang="en-GB" sz="2600" dirty="0"/>
              <a:t> </a:t>
            </a:r>
            <a:r>
              <a:rPr lang="en-GB" sz="2600" dirty="0" err="1"/>
              <a:t>presenteert</a:t>
            </a:r>
            <a:r>
              <a:rPr lang="en-GB" sz="2600" dirty="0"/>
              <a:t> in 3 min de </a:t>
            </a:r>
            <a:r>
              <a:rPr lang="en-GB" sz="2600" dirty="0" err="1"/>
              <a:t>resultaten</a:t>
            </a:r>
            <a:r>
              <a:rPr lang="en-GB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34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DD2B1-D1C5-515A-BB02-880D3B494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97231AE-AADE-F6EB-9D38-3EB0036B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4AA34EF-5883-B673-ECB4-47CCD225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6DBFB2-9670-193D-903D-8E22D1B2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E1F8461-74E7-AA1D-140B-6AE4E944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eindopdracht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9553704-9E32-F6A6-0C5C-F5250876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1191043" cy="3092604"/>
          </a:xfrm>
        </p:spPr>
        <p:txBody>
          <a:bodyPr>
            <a:normAutofit/>
          </a:bodyPr>
          <a:lstStyle/>
          <a:p>
            <a:r>
              <a:rPr lang="en-GB" sz="2600" dirty="0"/>
              <a:t>Ga </a:t>
            </a:r>
            <a:r>
              <a:rPr lang="en-GB" sz="2600" dirty="0" err="1"/>
              <a:t>naar</a:t>
            </a:r>
            <a:r>
              <a:rPr lang="en-GB" sz="2600" dirty="0"/>
              <a:t>: </a:t>
            </a:r>
            <a:r>
              <a:rPr lang="en-GB" sz="2600" dirty="0">
                <a:hlinkClick r:id="rId2"/>
              </a:rPr>
              <a:t>https://python-tb.nl/class/week07/week07_summary.html</a:t>
            </a:r>
            <a:r>
              <a:rPr lang="en-GB" sz="2600" dirty="0"/>
              <a:t>.</a:t>
            </a:r>
          </a:p>
          <a:p>
            <a:r>
              <a:rPr lang="en-GB" sz="2600" dirty="0"/>
              <a:t>Lees de </a:t>
            </a:r>
            <a:r>
              <a:rPr lang="en-GB" sz="2600" dirty="0" err="1"/>
              <a:t>opdracht</a:t>
            </a:r>
            <a:r>
              <a:rPr lang="en-GB" sz="2600" dirty="0"/>
              <a:t> door </a:t>
            </a:r>
            <a:r>
              <a:rPr lang="en-GB" sz="2600" dirty="0" err="1"/>
              <a:t>en</a:t>
            </a:r>
            <a:r>
              <a:rPr lang="en-GB" sz="2600" dirty="0"/>
              <a:t> </a:t>
            </a:r>
            <a:r>
              <a:rPr lang="en-GB" sz="2600" dirty="0" err="1"/>
              <a:t>bedenk</a:t>
            </a:r>
            <a:r>
              <a:rPr lang="en-GB" sz="2600" dirty="0"/>
              <a:t> </a:t>
            </a:r>
            <a:r>
              <a:rPr lang="en-GB" sz="2600" dirty="0" err="1"/>
              <a:t>hierbij</a:t>
            </a:r>
            <a:r>
              <a:rPr lang="en-GB" sz="2600" dirty="0"/>
              <a:t> het </a:t>
            </a:r>
            <a:r>
              <a:rPr lang="en-GB" sz="2600" dirty="0" err="1"/>
              <a:t>volgende</a:t>
            </a:r>
            <a:r>
              <a:rPr lang="en-GB" sz="2600" dirty="0"/>
              <a:t>:</a:t>
            </a:r>
          </a:p>
          <a:p>
            <a:pPr lvl="1"/>
            <a:r>
              <a:rPr lang="en-GB" sz="1800" dirty="0"/>
              <a:t>Wat </a:t>
            </a:r>
            <a:r>
              <a:rPr lang="en-GB" sz="1800" dirty="0" err="1"/>
              <a:t>heb</a:t>
            </a:r>
            <a:r>
              <a:rPr lang="en-GB" sz="1800" dirty="0"/>
              <a:t> je </a:t>
            </a:r>
            <a:r>
              <a:rPr lang="en-GB" sz="1800" dirty="0" err="1"/>
              <a:t>nodig</a:t>
            </a:r>
            <a:r>
              <a:rPr lang="en-GB" sz="1800" dirty="0"/>
              <a:t> om de </a:t>
            </a:r>
            <a:r>
              <a:rPr lang="en-GB" sz="1800" dirty="0" err="1"/>
              <a:t>eindopdracht</a:t>
            </a:r>
            <a:r>
              <a:rPr lang="en-GB" sz="1800" dirty="0"/>
              <a:t> </a:t>
            </a:r>
            <a:r>
              <a:rPr lang="en-GB" sz="1800" dirty="0" err="1"/>
              <a:t>te</a:t>
            </a:r>
            <a:r>
              <a:rPr lang="en-GB" sz="1800" dirty="0"/>
              <a:t> </a:t>
            </a:r>
            <a:r>
              <a:rPr lang="en-GB" sz="1800" dirty="0" err="1"/>
              <a:t>kunnen</a:t>
            </a:r>
            <a:r>
              <a:rPr lang="en-GB" sz="1800" dirty="0"/>
              <a:t> </a:t>
            </a:r>
            <a:r>
              <a:rPr lang="en-GB" sz="1800" dirty="0" err="1"/>
              <a:t>maken</a:t>
            </a:r>
            <a:r>
              <a:rPr lang="en-GB" sz="1800" dirty="0"/>
              <a:t>?</a:t>
            </a:r>
          </a:p>
          <a:p>
            <a:pPr lvl="1"/>
            <a:r>
              <a:rPr lang="en-GB" sz="1800" dirty="0" err="1"/>
              <a:t>Heb</a:t>
            </a:r>
            <a:r>
              <a:rPr lang="en-GB" sz="1800" dirty="0"/>
              <a:t> je het idee </a:t>
            </a:r>
            <a:r>
              <a:rPr lang="en-GB" sz="1800" dirty="0" err="1"/>
              <a:t>dat</a:t>
            </a:r>
            <a:r>
              <a:rPr lang="en-GB" sz="1800" dirty="0"/>
              <a:t> je </a:t>
            </a:r>
            <a:r>
              <a:rPr lang="en-GB" sz="1800" dirty="0" err="1"/>
              <a:t>nog</a:t>
            </a:r>
            <a:r>
              <a:rPr lang="en-GB" sz="1800" dirty="0"/>
              <a:t> </a:t>
            </a:r>
            <a:r>
              <a:rPr lang="en-GB" sz="1800" dirty="0" err="1"/>
              <a:t>kennis</a:t>
            </a:r>
            <a:r>
              <a:rPr lang="en-GB" sz="1800" dirty="0"/>
              <a:t> mist? Zo </a:t>
            </a:r>
            <a:r>
              <a:rPr lang="en-GB" sz="1800" dirty="0" err="1"/>
              <a:t>ja</a:t>
            </a:r>
            <a:r>
              <a:rPr lang="en-GB" sz="1800" dirty="0"/>
              <a:t>, </a:t>
            </a:r>
            <a:r>
              <a:rPr lang="en-GB" sz="1800" dirty="0" err="1"/>
              <a:t>welke</a:t>
            </a:r>
            <a:r>
              <a:rPr lang="en-GB" sz="1800" dirty="0"/>
              <a:t>?</a:t>
            </a:r>
          </a:p>
          <a:p>
            <a:pPr lvl="1"/>
            <a:r>
              <a:rPr lang="en-GB" sz="1800" dirty="0"/>
              <a:t>Wat met </a:t>
            </a:r>
            <a:r>
              <a:rPr lang="en-GB" sz="1800" dirty="0" err="1"/>
              <a:t>betrekking</a:t>
            </a:r>
            <a:r>
              <a:rPr lang="en-GB" sz="1800" dirty="0"/>
              <a:t> tot </a:t>
            </a:r>
            <a:r>
              <a:rPr lang="en-GB" sz="1800" dirty="0" err="1"/>
              <a:t>programmeren</a:t>
            </a:r>
            <a:r>
              <a:rPr lang="en-GB" sz="1800" dirty="0"/>
              <a:t> in Python </a:t>
            </a:r>
            <a:r>
              <a:rPr lang="en-GB" sz="1800" dirty="0" err="1"/>
              <a:t>zou</a:t>
            </a:r>
            <a:r>
              <a:rPr lang="en-GB" sz="1800" dirty="0"/>
              <a:t> je </a:t>
            </a:r>
            <a:r>
              <a:rPr lang="en-GB" sz="1800" dirty="0" err="1"/>
              <a:t>graag</a:t>
            </a:r>
            <a:r>
              <a:rPr lang="en-GB" sz="1800" dirty="0"/>
              <a:t> </a:t>
            </a:r>
            <a:r>
              <a:rPr lang="en-GB" sz="1800" dirty="0" err="1"/>
              <a:t>nog</a:t>
            </a:r>
            <a:r>
              <a:rPr lang="en-GB" sz="1800" dirty="0"/>
              <a:t> </a:t>
            </a:r>
            <a:r>
              <a:rPr lang="en-GB" sz="1800" dirty="0" err="1"/>
              <a:t>meer</a:t>
            </a:r>
            <a:r>
              <a:rPr lang="en-GB" sz="1800" dirty="0"/>
              <a:t> over </a:t>
            </a:r>
            <a:r>
              <a:rPr lang="en-GB" sz="1800" dirty="0" err="1"/>
              <a:t>willen</a:t>
            </a:r>
            <a:r>
              <a:rPr lang="en-GB" sz="1800" dirty="0"/>
              <a:t> </a:t>
            </a:r>
            <a:r>
              <a:rPr lang="en-GB" sz="1800" dirty="0" err="1"/>
              <a:t>weten</a:t>
            </a:r>
            <a:r>
              <a:rPr lang="en-GB" sz="1800" dirty="0"/>
              <a:t>?</a:t>
            </a:r>
          </a:p>
          <a:p>
            <a:pPr lvl="1"/>
            <a:r>
              <a:rPr lang="en-GB" sz="1800" dirty="0" err="1"/>
              <a:t>Zijn</a:t>
            </a:r>
            <a:r>
              <a:rPr lang="en-GB" sz="1800" dirty="0"/>
              <a:t> er </a:t>
            </a:r>
            <a:r>
              <a:rPr lang="en-GB" sz="1800" dirty="0" err="1"/>
              <a:t>andere</a:t>
            </a:r>
            <a:r>
              <a:rPr lang="en-GB" sz="1800" dirty="0"/>
              <a:t> </a:t>
            </a:r>
            <a:r>
              <a:rPr lang="en-GB" sz="1800" dirty="0" err="1"/>
              <a:t>zaken</a:t>
            </a:r>
            <a:r>
              <a:rPr lang="en-GB" sz="1800" dirty="0"/>
              <a:t> die je </a:t>
            </a:r>
            <a:r>
              <a:rPr lang="en-GB" sz="1800" dirty="0" err="1"/>
              <a:t>graag</a:t>
            </a:r>
            <a:r>
              <a:rPr lang="en-GB" sz="1800" dirty="0"/>
              <a:t> </a:t>
            </a:r>
            <a:r>
              <a:rPr lang="en-GB" sz="1800" dirty="0" err="1"/>
              <a:t>kwijt</a:t>
            </a:r>
            <a:r>
              <a:rPr lang="en-GB" sz="1800" dirty="0"/>
              <a:t> </a:t>
            </a:r>
            <a:r>
              <a:rPr lang="en-GB" sz="1800" dirty="0" err="1"/>
              <a:t>wil</a:t>
            </a:r>
            <a:r>
              <a:rPr lang="en-GB" sz="1800" dirty="0"/>
              <a:t> m.b.t. </a:t>
            </a:r>
            <a:r>
              <a:rPr lang="en-GB" sz="1800" dirty="0" err="1"/>
              <a:t>deze</a:t>
            </a:r>
            <a:r>
              <a:rPr lang="en-GB" sz="1800" dirty="0"/>
              <a:t> </a:t>
            </a:r>
            <a:r>
              <a:rPr lang="en-GB" sz="1800" dirty="0" err="1"/>
              <a:t>lessenserie</a:t>
            </a:r>
            <a:r>
              <a:rPr lang="en-GB" sz="1800" dirty="0"/>
              <a:t>?</a:t>
            </a:r>
          </a:p>
          <a:p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1660445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C0FF8-7FC7-5492-3778-DC0A315F2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5C9BEC2-F06C-9777-BC6B-E1B1DA63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7317C1-730B-DB1F-ACF9-7B33BA0AD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D3F557-088D-5F61-93F7-C4B9CC27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09784AD-88AC-0AE0-F84A-114B31D3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eindopdracht</a:t>
            </a:r>
            <a:endParaRPr lang="en-GB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184AB09-5FDB-7467-E115-CCD878DD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82" y="1690688"/>
            <a:ext cx="4411436" cy="44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56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BB2F3BC-D285-179D-4E1E-C826112C9E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“Data Visualization with Python” de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US" u="sng" dirty="0"/>
              <a:t>Make a Line Chart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u="sng" dirty="0"/>
              <a:t>Make the Other Charts</a:t>
            </a:r>
            <a:r>
              <a:rPr lang="en-US" dirty="0"/>
              <a:t>.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A19D3A-C8E7-E574-96D9-68FF9E823D0A}"/>
              </a:ext>
            </a:extLst>
          </p:cNvPr>
          <p:cNvSpPr/>
          <p:nvPr/>
        </p:nvSpPr>
        <p:spPr>
          <a:xfrm>
            <a:off x="838201" y="5051126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F0BE3A-6954-6CCC-5CC9-8337C2DF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319070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08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eerste 5 rijen uit een dataframe laat ik zien met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df.dtypes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err="1"/>
              <a:t>df.types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3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eerste 5 rijen uit een dataframe laat ik zien met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0FB8F933-953F-345B-3F10-8C5A756D9EE6}"/>
              </a:ext>
            </a:extLst>
          </p:cNvPr>
          <p:cNvSpPr txBox="1">
            <a:spLocks/>
          </p:cNvSpPr>
          <p:nvPr/>
        </p:nvSpPr>
        <p:spPr>
          <a:xfrm>
            <a:off x="838200" y="1845600"/>
            <a:ext cx="4230950" cy="412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err="1">
                <a:solidFill>
                  <a:srgbClr val="92D050"/>
                </a:solidFill>
              </a:rPr>
              <a:t>df.dtypes</a:t>
            </a:r>
            <a:endParaRPr lang="en-GB" dirty="0">
              <a:solidFill>
                <a:srgbClr val="92D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Tijdelijke aanduiding voor inhoud 5">
            <a:extLst>
              <a:ext uri="{FF2B5EF4-FFF2-40B4-BE49-F238E27FC236}">
                <a16:creationId xmlns:a16="http://schemas.microsoft.com/office/drawing/2014/main" id="{3FE09FB7-FF86-09C2-E600-91578FF8D0A9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err="1">
                <a:solidFill>
                  <a:srgbClr val="FF0000"/>
                </a:solidFill>
              </a:rPr>
              <a:t>df.types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67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Ik kan statistische informatie over een dataframe krijgen met de </a:t>
            </a:r>
            <a:r>
              <a:rPr lang="nl-NL" dirty="0" err="1"/>
              <a:t>method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stat()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describe()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199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Ik kan statistische informatie over een dataframe krijgen met de </a:t>
            </a:r>
            <a:r>
              <a:rPr lang="nl-NL" dirty="0" err="1"/>
              <a:t>method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</a:rPr>
              <a:t>stat()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solidFill>
                  <a:srgbClr val="92D050"/>
                </a:solidFill>
              </a:rPr>
              <a:t>describe()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80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Met een dataframe "</a:t>
            </a:r>
            <a:r>
              <a:rPr lang="nl-NL" dirty="0" err="1"/>
              <a:t>cars</a:t>
            </a:r>
            <a:r>
              <a:rPr lang="nl-NL" dirty="0"/>
              <a:t>" met een kolom voor het bouwjaar, hoe filter ik op alle auto's die in 2021 zijn gemaakt?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cars['year'] ==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cars['year'] = 2021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98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Met een dataframe "</a:t>
            </a:r>
            <a:r>
              <a:rPr lang="nl-NL" dirty="0" err="1"/>
              <a:t>cars</a:t>
            </a:r>
            <a:r>
              <a:rPr lang="nl-NL" dirty="0"/>
              <a:t>" met een kolom voor het bouwjaar, hoe filter ik op alle auto's die in 2021 zijn gemaakt?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rgbClr val="92D050"/>
                </a:solidFill>
              </a:rPr>
              <a:t>cars['year'] ==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</a:rPr>
              <a:t>cars['year'] = 2021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9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19-12-2024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Deze 2 stukjes code: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hetzelfde</a:t>
            </a:r>
            <a:r>
              <a:rPr lang="en-GB" dirty="0"/>
              <a:t> </a:t>
            </a:r>
            <a:r>
              <a:rPr lang="en-GB" dirty="0" err="1"/>
              <a:t>resultaat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hetzelfde</a:t>
            </a:r>
            <a:r>
              <a:rPr lang="en-GB" dirty="0"/>
              <a:t> </a:t>
            </a:r>
            <a:r>
              <a:rPr lang="en-GB" dirty="0" err="1"/>
              <a:t>resultaat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2B7F8-80A7-B63F-219E-8404E044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55" y="300731"/>
            <a:ext cx="2857500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BB845A-5763-A49D-E677-74BF3192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67" y="937443"/>
            <a:ext cx="27336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9653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1269</TotalTime>
  <Words>604</Words>
  <Application>Microsoft Office PowerPoint</Application>
  <PresentationFormat>Widescreen</PresentationFormat>
  <Paragraphs>180</Paragraphs>
  <Slides>29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Arial (headings)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De eerste 5 rijen uit een dataframe laat ik zien met</vt:lpstr>
      <vt:lpstr>De eerste 5 rijen uit een dataframe laat ik zien met</vt:lpstr>
      <vt:lpstr>Ik kan statistische informatie over een dataframe krijgen met de method</vt:lpstr>
      <vt:lpstr>Ik kan statistische informatie over een dataframe krijgen met de method</vt:lpstr>
      <vt:lpstr>Met een dataframe "cars" met een kolom voor het bouwjaar, hoe filter ik op alle auto's die in 2021 zijn gemaakt?</vt:lpstr>
      <vt:lpstr>Met een dataframe "cars" met een kolom voor het bouwjaar, hoe filter ik op alle auto's die in 2021 zijn gemaakt?</vt:lpstr>
      <vt:lpstr>Deze 2 stukjes code:</vt:lpstr>
      <vt:lpstr>Deze 2 stukjes code:</vt:lpstr>
      <vt:lpstr>Matplotlib</vt:lpstr>
      <vt:lpstr>Matplotlib</vt:lpstr>
      <vt:lpstr>Seaborn</vt:lpstr>
      <vt:lpstr>Seaborn</vt:lpstr>
      <vt:lpstr>Opdracht</vt:lpstr>
      <vt:lpstr>Pauze</vt:lpstr>
      <vt:lpstr>PowerPoint Presentation</vt:lpstr>
      <vt:lpstr>Visualiseren van tekstuele data</vt:lpstr>
      <vt:lpstr>Visualiseren van tekstuele data</vt:lpstr>
      <vt:lpstr>Visualiseren van tekstuele data</vt:lpstr>
      <vt:lpstr>Visualiseren van tekstuele data</vt:lpstr>
      <vt:lpstr>Visualiseren van tekstuele data</vt:lpstr>
      <vt:lpstr>Visualiseren van tekstuele data</vt:lpstr>
      <vt:lpstr>Visualiseren van tekstuele data</vt:lpstr>
      <vt:lpstr>Opdracht</vt:lpstr>
      <vt:lpstr>De eindopdracht</vt:lpstr>
      <vt:lpstr>De eindopdracht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22</cp:revision>
  <dcterms:created xsi:type="dcterms:W3CDTF">2023-03-27T13:30:30Z</dcterms:created>
  <dcterms:modified xsi:type="dcterms:W3CDTF">2024-12-19T17:39:49Z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